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80" d="100"/>
          <a:sy n="80" d="100"/>
        </p:scale>
        <p:origin x="40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92C9E-68FD-AA3B-C035-4E1C6F363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8BF6F4-0645-C9FF-7FE4-5ECA32B8B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A6704-5A0E-A0E5-0324-F2224EA0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4E07D-F003-7223-B708-311CC44F2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64AAA-199F-3A85-8E8D-58EF22FE4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3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E9A4D-CD11-454B-50EC-D02C03D2F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48D97-756B-F0DD-40D2-1FFCBAFEB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86C2A-61D7-1C80-8F59-C24C7C0D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CCE9F-81E0-752A-B8F5-F5F5DCA2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0233B-DE8B-A9B9-F5E0-93FE5D81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2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67F65-F4D5-25DD-0CC9-A387F5F0D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2879A-C29A-8B21-901B-987E77E99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B9405-91B8-232E-9B69-DFA29D13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F236A-83DB-07BD-1933-5B74C306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0DA53-3225-7E3D-BFEF-E51D1C51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2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490C-98BC-0AAC-3ED3-CACE9D5B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BC47F-4E15-8FF5-2077-CFD9F7238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2948F-ABA1-7880-E862-8DFBC546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B77ED-CD90-0DA2-C1C3-72542EEE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1B87-2F59-A915-272A-315D9A6C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14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C5E8-2163-B557-E4E9-CF64BC692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A1227-7E1A-FC2E-FC9F-F07F1C16A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64803-9534-A1F2-6F56-10B923143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00382-CA45-27D0-DC69-9D8914C0A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37D96-97FF-7156-DCBB-FC5D69941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86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64CA-F779-8885-58BB-D6E434D15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D6925-8CF4-B312-E745-9D57CDE1C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867EFB-F6BC-4286-8280-11DB6AF29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2A494-CFEF-881C-BCF3-B40E81E7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701B4-08AF-D761-1085-186A69325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3D7EE-BAAC-9C77-61EA-A90EB9FC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8EC7-9463-293A-9DDA-BF3648AA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78D45-DF77-8359-EFA8-76FAE0B4B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66026-5FE4-CBAD-7721-66FEB1FE1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396FA-9566-F943-8A81-49E52807B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5F5F2-5866-0E7F-DBAA-A62437C4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DC277-DAA3-F6AB-FBF2-33A256B2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6FF01D-4874-B10D-68AE-03D69BE44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36B7B-4D3B-F714-1D90-008AF9DD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C357-1FD1-B8CD-2BE1-356C3236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69FD8-6262-F86B-0664-A3C0FE6C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19A49-7A9C-FF81-D98F-D330DEAAC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268AF-8B98-55DA-A8AC-1D3B972E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5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CB6D6-2CD6-8A77-7B29-D233D666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FBAA2-5059-80EF-A913-2E7B64D1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78CA0-580F-6EE7-325B-721450DD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40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D14E-9547-7CE8-4ABD-F8E8248C4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48A21-613E-0371-2620-4C8724462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B3344-6909-D3A9-07AA-DC4DE613A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2780E-0BD2-5A16-FB39-A8C0DD3C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CB44E-002D-F3AB-84BF-E981689B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DD79C-C55A-876E-07F9-9F47DCF5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8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4A08-C243-4E60-430B-7C3B514A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D5C8D0-A242-F0F7-EEB3-39E4A07C9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DDD3D-C1CB-A32C-FBFE-33BE78B8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927F6-ACFD-B51A-FADC-D27D6012F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42E0-ED0E-5B35-27BF-A08A8DFE0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E643B-21D0-3FFA-BEF7-AB7F0059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74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F8A24-D0D8-2F08-4EF0-33D729E80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ED48A-3650-DE3A-9316-3B999F54D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B32BC-0437-6BAF-5D39-1963FC765B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483A0-46AA-45A8-92A1-22678C6D90E5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4A5A5-711E-FD51-9451-B54CBB3472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965C7-CE9C-40DF-860D-69E963911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DF95B-E117-4B54-9142-DF9804B4E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39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444B79E-333E-665C-5509-BF3C1EDD61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"/>
          <a:stretch/>
        </p:blipFill>
        <p:spPr>
          <a:xfrm>
            <a:off x="1216553" y="0"/>
            <a:ext cx="3893183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F3ABAD-54B7-3941-42C2-CBB57C6B7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"/>
          <a:stretch/>
        </p:blipFill>
        <p:spPr>
          <a:xfrm>
            <a:off x="5104741" y="0"/>
            <a:ext cx="3893183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2728B5-3579-D67C-63A7-1616657542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" t="17463" b="22247"/>
          <a:stretch/>
        </p:blipFill>
        <p:spPr>
          <a:xfrm>
            <a:off x="1211559" y="2170705"/>
            <a:ext cx="3893183" cy="16538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EA563D-5F86-7343-F70A-A491850C1C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" t="15651" b="22029"/>
          <a:stretch/>
        </p:blipFill>
        <p:spPr>
          <a:xfrm>
            <a:off x="5135682" y="2091192"/>
            <a:ext cx="3893183" cy="17095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12E836-A269-BF8F-5472-CA6766F5B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8" t="15942"/>
          <a:stretch/>
        </p:blipFill>
        <p:spPr>
          <a:xfrm>
            <a:off x="1219511" y="3802546"/>
            <a:ext cx="3898176" cy="23058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8693A5-AD3B-6DD3-A239-155DAEB795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8" t="15942"/>
          <a:stretch/>
        </p:blipFill>
        <p:spPr>
          <a:xfrm>
            <a:off x="5128591" y="3809941"/>
            <a:ext cx="3898176" cy="230587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1B25C4E-0138-D121-1145-339044721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04" y="628153"/>
            <a:ext cx="656179" cy="45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1D383B-D522-AD99-856C-8469E0C8EB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943" y="2387907"/>
            <a:ext cx="558499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05A618D-A778-09B4-D38A-37E47803AE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84" y="4074695"/>
            <a:ext cx="558499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8180B5C-D603-02EF-96C7-0F775FD1BA9B}"/>
              </a:ext>
            </a:extLst>
          </p:cNvPr>
          <p:cNvSpPr txBox="1"/>
          <p:nvPr/>
        </p:nvSpPr>
        <p:spPr>
          <a:xfrm>
            <a:off x="4216834" y="3552427"/>
            <a:ext cx="85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67C5A8-013D-10CF-2A9D-387397656406}"/>
              </a:ext>
            </a:extLst>
          </p:cNvPr>
          <p:cNvSpPr txBox="1"/>
          <p:nvPr/>
        </p:nvSpPr>
        <p:spPr>
          <a:xfrm>
            <a:off x="4021192" y="1792673"/>
            <a:ext cx="85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BB75E8-381D-8BDD-0620-3F383EE06BFD}"/>
              </a:ext>
            </a:extLst>
          </p:cNvPr>
          <p:cNvSpPr txBox="1"/>
          <p:nvPr/>
        </p:nvSpPr>
        <p:spPr>
          <a:xfrm>
            <a:off x="4151583" y="5209901"/>
            <a:ext cx="85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exclosure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38104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4837-928D-6224-56FB-2AC22378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F838BB-4F4A-0460-408D-0289BB64A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"/>
          <a:stretch/>
        </p:blipFill>
        <p:spPr>
          <a:xfrm>
            <a:off x="1216553" y="14178"/>
            <a:ext cx="3893183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752A9-F26A-99DF-4710-75EBB27FD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"/>
          <a:stretch/>
        </p:blipFill>
        <p:spPr>
          <a:xfrm>
            <a:off x="5104741" y="14178"/>
            <a:ext cx="3893183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FA887-DC96-5194-B3AC-94ECE63B90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" t="18346"/>
          <a:stretch/>
        </p:blipFill>
        <p:spPr>
          <a:xfrm>
            <a:off x="1211557" y="2176383"/>
            <a:ext cx="3893183" cy="2239926"/>
          </a:xfrm>
          <a:prstGeom prst="rect">
            <a:avLst/>
          </a:prstGeom>
        </p:spPr>
      </p:pic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2268F2CB-096A-3608-B4B1-7FBBBABF7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792" t="15693"/>
          <a:stretch/>
        </p:blipFill>
        <p:spPr>
          <a:xfrm>
            <a:off x="5079127" y="2120191"/>
            <a:ext cx="3913801" cy="231271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7A302F-EAA2-E94C-9057-73CE5BF08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5" t="18346"/>
          <a:stretch/>
        </p:blipFill>
        <p:spPr>
          <a:xfrm>
            <a:off x="1216553" y="3799297"/>
            <a:ext cx="3893184" cy="22399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1DACB6-AE8B-EE4E-96C8-7E2C69C96C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2" t="18346"/>
          <a:stretch/>
        </p:blipFill>
        <p:spPr>
          <a:xfrm>
            <a:off x="5104740" y="3818556"/>
            <a:ext cx="3913801" cy="22399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EF030B-C6F0-7172-535F-C6075F23AD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04" y="628153"/>
            <a:ext cx="656179" cy="457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B90142-35F5-68E9-B5DA-DAAF2338D544}"/>
              </a:ext>
            </a:extLst>
          </p:cNvPr>
          <p:cNvSpPr txBox="1"/>
          <p:nvPr/>
        </p:nvSpPr>
        <p:spPr>
          <a:xfrm>
            <a:off x="4021192" y="1864232"/>
            <a:ext cx="85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675629-877C-2D31-139B-F9B131AC9CCD}"/>
              </a:ext>
            </a:extLst>
          </p:cNvPr>
          <p:cNvSpPr txBox="1"/>
          <p:nvPr/>
        </p:nvSpPr>
        <p:spPr>
          <a:xfrm>
            <a:off x="3962988" y="3536661"/>
            <a:ext cx="85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control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4D803A-9BED-7E0C-973A-0B168C7CE75B}"/>
              </a:ext>
            </a:extLst>
          </p:cNvPr>
          <p:cNvSpPr txBox="1"/>
          <p:nvPr/>
        </p:nvSpPr>
        <p:spPr>
          <a:xfrm>
            <a:off x="3962988" y="5187413"/>
            <a:ext cx="852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/>
              <a:t>exclosure</a:t>
            </a:r>
            <a:endParaRPr lang="en-US" sz="9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535817B-78B3-EBA2-C101-B7D34E5FB8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949" y="2378607"/>
            <a:ext cx="454975" cy="274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964F9F-FCAD-DBEE-A6D7-F2A995707E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006" y="3971523"/>
            <a:ext cx="454975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2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</TotalTime>
  <Words>6</Words>
  <Application>Microsoft Office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Dumandan, Patricia Kaye T.</dc:creator>
  <cp:lastModifiedBy>Dumandan, Patricia Kaye T.</cp:lastModifiedBy>
  <cp:revision>4</cp:revision>
  <dcterms:created xsi:type="dcterms:W3CDTF">2022-11-08T13:56:33Z</dcterms:created>
  <dcterms:modified xsi:type="dcterms:W3CDTF">2022-11-08T21:26:36Z</dcterms:modified>
</cp:coreProperties>
</file>